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4" r:id="rId3"/>
    <p:sldId id="257" r:id="rId4"/>
    <p:sldId id="258" r:id="rId5"/>
    <p:sldId id="261" r:id="rId6"/>
    <p:sldId id="262" r:id="rId7"/>
  </p:sldIdLst>
  <p:sldSz cx="10972800" cy="8229600" type="B4JIS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04" indent="0" algn="ctr">
              <a:buNone/>
              <a:defRPr sz="2400"/>
            </a:lvl2pPr>
            <a:lvl3pPr marL="1097210" indent="0" algn="ctr">
              <a:buNone/>
              <a:defRPr sz="2160"/>
            </a:lvl3pPr>
            <a:lvl4pPr marL="1645814" indent="0" algn="ctr">
              <a:buNone/>
              <a:defRPr sz="1920"/>
            </a:lvl4pPr>
            <a:lvl5pPr marL="2194417" indent="0" algn="ctr">
              <a:buNone/>
              <a:defRPr sz="1920"/>
            </a:lvl5pPr>
            <a:lvl6pPr marL="2743021" indent="0" algn="ctr">
              <a:buNone/>
              <a:defRPr sz="1920"/>
            </a:lvl6pPr>
            <a:lvl7pPr marL="3291627" indent="0" algn="ctr">
              <a:buNone/>
              <a:defRPr sz="1920"/>
            </a:lvl7pPr>
            <a:lvl8pPr marL="3840231" indent="0" algn="ctr">
              <a:buNone/>
              <a:defRPr sz="1920"/>
            </a:lvl8pPr>
            <a:lvl9pPr marL="4388834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2" y="438150"/>
            <a:ext cx="2366011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2" y="438150"/>
            <a:ext cx="6960871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8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2051689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5507359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0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1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81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417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02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627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231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8834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2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3"/>
            <a:ext cx="946404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1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04" indent="0">
              <a:buNone/>
              <a:defRPr sz="2400" b="1"/>
            </a:lvl2pPr>
            <a:lvl3pPr marL="1097210" indent="0">
              <a:buNone/>
              <a:defRPr sz="2160" b="1"/>
            </a:lvl3pPr>
            <a:lvl4pPr marL="1645814" indent="0">
              <a:buNone/>
              <a:defRPr sz="1920" b="1"/>
            </a:lvl4pPr>
            <a:lvl5pPr marL="2194417" indent="0">
              <a:buNone/>
              <a:defRPr sz="1920" b="1"/>
            </a:lvl5pPr>
            <a:lvl6pPr marL="2743021" indent="0">
              <a:buNone/>
              <a:defRPr sz="1920" b="1"/>
            </a:lvl6pPr>
            <a:lvl7pPr marL="3291627" indent="0">
              <a:buNone/>
              <a:defRPr sz="1920" b="1"/>
            </a:lvl7pPr>
            <a:lvl8pPr marL="3840231" indent="0">
              <a:buNone/>
              <a:defRPr sz="1920" b="1"/>
            </a:lvl8pPr>
            <a:lvl9pPr marL="4388834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1" y="3006090"/>
            <a:ext cx="4642008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04" indent="0">
              <a:buNone/>
              <a:defRPr sz="2400" b="1"/>
            </a:lvl2pPr>
            <a:lvl3pPr marL="1097210" indent="0">
              <a:buNone/>
              <a:defRPr sz="2160" b="1"/>
            </a:lvl3pPr>
            <a:lvl4pPr marL="1645814" indent="0">
              <a:buNone/>
              <a:defRPr sz="1920" b="1"/>
            </a:lvl4pPr>
            <a:lvl5pPr marL="2194417" indent="0">
              <a:buNone/>
              <a:defRPr sz="1920" b="1"/>
            </a:lvl5pPr>
            <a:lvl6pPr marL="2743021" indent="0">
              <a:buNone/>
              <a:defRPr sz="1920" b="1"/>
            </a:lvl6pPr>
            <a:lvl7pPr marL="3291627" indent="0">
              <a:buNone/>
              <a:defRPr sz="1920" b="1"/>
            </a:lvl7pPr>
            <a:lvl8pPr marL="3840231" indent="0">
              <a:buNone/>
              <a:defRPr sz="1920" b="1"/>
            </a:lvl8pPr>
            <a:lvl9pPr marL="4388834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3006090"/>
            <a:ext cx="4664869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6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1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8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548640"/>
            <a:ext cx="3539013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71" y="1184913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468880"/>
            <a:ext cx="3539013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04" indent="0">
              <a:buNone/>
              <a:defRPr sz="1680"/>
            </a:lvl2pPr>
            <a:lvl3pPr marL="1097210" indent="0">
              <a:buNone/>
              <a:defRPr sz="1440"/>
            </a:lvl3pPr>
            <a:lvl4pPr marL="1645814" indent="0">
              <a:buNone/>
              <a:defRPr sz="1200"/>
            </a:lvl4pPr>
            <a:lvl5pPr marL="2194417" indent="0">
              <a:buNone/>
              <a:defRPr sz="1200"/>
            </a:lvl5pPr>
            <a:lvl6pPr marL="2743021" indent="0">
              <a:buNone/>
              <a:defRPr sz="1200"/>
            </a:lvl6pPr>
            <a:lvl7pPr marL="3291627" indent="0">
              <a:buNone/>
              <a:defRPr sz="1200"/>
            </a:lvl7pPr>
            <a:lvl8pPr marL="3840231" indent="0">
              <a:buNone/>
              <a:defRPr sz="1200"/>
            </a:lvl8pPr>
            <a:lvl9pPr marL="4388834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4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548640"/>
            <a:ext cx="3539013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71" y="1184913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04" indent="0">
              <a:buNone/>
              <a:defRPr sz="3360"/>
            </a:lvl2pPr>
            <a:lvl3pPr marL="1097210" indent="0">
              <a:buNone/>
              <a:defRPr sz="2880"/>
            </a:lvl3pPr>
            <a:lvl4pPr marL="1645814" indent="0">
              <a:buNone/>
              <a:defRPr sz="2400"/>
            </a:lvl4pPr>
            <a:lvl5pPr marL="2194417" indent="0">
              <a:buNone/>
              <a:defRPr sz="2400"/>
            </a:lvl5pPr>
            <a:lvl6pPr marL="2743021" indent="0">
              <a:buNone/>
              <a:defRPr sz="2400"/>
            </a:lvl6pPr>
            <a:lvl7pPr marL="3291627" indent="0">
              <a:buNone/>
              <a:defRPr sz="2400"/>
            </a:lvl7pPr>
            <a:lvl8pPr marL="3840231" indent="0">
              <a:buNone/>
              <a:defRPr sz="2400"/>
            </a:lvl8pPr>
            <a:lvl9pPr marL="4388834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468880"/>
            <a:ext cx="3539013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04" indent="0">
              <a:buNone/>
              <a:defRPr sz="1680"/>
            </a:lvl2pPr>
            <a:lvl3pPr marL="1097210" indent="0">
              <a:buNone/>
              <a:defRPr sz="1440"/>
            </a:lvl3pPr>
            <a:lvl4pPr marL="1645814" indent="0">
              <a:buNone/>
              <a:defRPr sz="1200"/>
            </a:lvl4pPr>
            <a:lvl5pPr marL="2194417" indent="0">
              <a:buNone/>
              <a:defRPr sz="1200"/>
            </a:lvl5pPr>
            <a:lvl6pPr marL="2743021" indent="0">
              <a:buNone/>
              <a:defRPr sz="1200"/>
            </a:lvl6pPr>
            <a:lvl7pPr marL="3291627" indent="0">
              <a:buNone/>
              <a:defRPr sz="1200"/>
            </a:lvl7pPr>
            <a:lvl8pPr marL="3840231" indent="0">
              <a:buNone/>
              <a:defRPr sz="1200"/>
            </a:lvl8pPr>
            <a:lvl9pPr marL="4388834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3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3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AEAD-ED14-CB4A-8253-C34F4415CE9B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3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3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674F0-9C9B-DE4B-9E7E-1CF844E60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1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109721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06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11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15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720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25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28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32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37" indent="-274302" algn="l" defTabSz="109721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4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0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4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17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1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27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1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34" algn="l" defTabSz="109721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1439316-79E7-4849-9DDA-F0958B2DC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2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3C7B02F-C5E5-8647-8549-F4817EFF7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5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4D463D-7BE4-4341-88DC-B44450AA7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7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ECE843-623D-024E-B855-DB53B3B8D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4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180C51-2EF4-7A47-9837-D7F994A502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7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99F8B8-D6C6-1C4F-A3AD-463D5C3CF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" y="31750"/>
            <a:ext cx="10883900" cy="816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62559"/>
      </p:ext>
    </p:extLst>
  </p:cSld>
  <p:clrMapOvr>
    <a:masterClrMapping/>
  </p:clrMapOvr>
</p:sld>
</file>

<file path=ppt/theme/theme1.xml><?xml version="1.0" encoding="utf-8"?>
<a:theme xmlns:a="http://schemas.openxmlformats.org/drawingml/2006/main" name="no text box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 text box" id="{647AD0AC-BF71-E341-BD86-3A81CF4D4E13}" vid="{6C183357-584C-564E-954E-C301F84872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 text box</Template>
  <TotalTime>120</TotalTime>
  <Words>0</Words>
  <Application>Microsoft Macintosh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no text box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2019-10-01T17:08:15Z</dcterms:created>
  <dcterms:modified xsi:type="dcterms:W3CDTF">2020-03-31T17:03:22Z</dcterms:modified>
</cp:coreProperties>
</file>