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14630400" cy="8229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4683"/>
  </p:normalViewPr>
  <p:slideViewPr>
    <p:cSldViewPr snapToGrid="0" snapToObjects="1">
      <p:cViewPr varScale="1">
        <p:scale>
          <a:sx n="72" d="100"/>
          <a:sy n="72" d="100"/>
        </p:scale>
        <p:origin x="224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346836"/>
            <a:ext cx="12435840" cy="286512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499" indent="0" algn="ctr">
              <a:buNone/>
              <a:defRPr sz="3200"/>
            </a:lvl2pPr>
            <a:lvl3pPr marL="1463001" indent="0" algn="ctr">
              <a:buNone/>
              <a:defRPr sz="2880"/>
            </a:lvl3pPr>
            <a:lvl4pPr marL="2194500" indent="0" algn="ctr">
              <a:buNone/>
              <a:defRPr sz="2560"/>
            </a:lvl4pPr>
            <a:lvl5pPr marL="2925999" indent="0" algn="ctr">
              <a:buNone/>
              <a:defRPr sz="2560"/>
            </a:lvl5pPr>
            <a:lvl6pPr marL="3657498" indent="0" algn="ctr">
              <a:buNone/>
              <a:defRPr sz="2560"/>
            </a:lvl6pPr>
            <a:lvl7pPr marL="4389001" indent="0" algn="ctr">
              <a:buNone/>
              <a:defRPr sz="2560"/>
            </a:lvl7pPr>
            <a:lvl8pPr marL="5120500" indent="0" algn="ctr">
              <a:buNone/>
              <a:defRPr sz="2560"/>
            </a:lvl8pPr>
            <a:lvl9pPr marL="5851998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1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3" y="438150"/>
            <a:ext cx="3154681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3" y="438150"/>
            <a:ext cx="9281161" cy="697420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8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9"/>
            <a:ext cx="12618720" cy="3423284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9"/>
            <a:ext cx="12618720" cy="1800224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49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01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99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498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00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5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998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2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3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8" y="2017396"/>
            <a:ext cx="6189344" cy="988694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499" indent="0">
              <a:buNone/>
              <a:defRPr sz="3200" b="1"/>
            </a:lvl2pPr>
            <a:lvl3pPr marL="1463001" indent="0">
              <a:buNone/>
              <a:defRPr sz="2880" b="1"/>
            </a:lvl3pPr>
            <a:lvl4pPr marL="2194500" indent="0">
              <a:buNone/>
              <a:defRPr sz="2560" b="1"/>
            </a:lvl4pPr>
            <a:lvl5pPr marL="2925999" indent="0">
              <a:buNone/>
              <a:defRPr sz="2560" b="1"/>
            </a:lvl5pPr>
            <a:lvl6pPr marL="3657498" indent="0">
              <a:buNone/>
              <a:defRPr sz="2560" b="1"/>
            </a:lvl6pPr>
            <a:lvl7pPr marL="4389001" indent="0">
              <a:buNone/>
              <a:defRPr sz="2560" b="1"/>
            </a:lvl7pPr>
            <a:lvl8pPr marL="5120500" indent="0">
              <a:buNone/>
              <a:defRPr sz="2560" b="1"/>
            </a:lvl8pPr>
            <a:lvl9pPr marL="5851998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8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499" indent="0">
              <a:buNone/>
              <a:defRPr sz="3200" b="1"/>
            </a:lvl2pPr>
            <a:lvl3pPr marL="1463001" indent="0">
              <a:buNone/>
              <a:defRPr sz="2880" b="1"/>
            </a:lvl3pPr>
            <a:lvl4pPr marL="2194500" indent="0">
              <a:buNone/>
              <a:defRPr sz="2560" b="1"/>
            </a:lvl4pPr>
            <a:lvl5pPr marL="2925999" indent="0">
              <a:buNone/>
              <a:defRPr sz="2560" b="1"/>
            </a:lvl5pPr>
            <a:lvl6pPr marL="3657498" indent="0">
              <a:buNone/>
              <a:defRPr sz="2560" b="1"/>
            </a:lvl6pPr>
            <a:lvl7pPr marL="4389001" indent="0">
              <a:buNone/>
              <a:defRPr sz="2560" b="1"/>
            </a:lvl7pPr>
            <a:lvl8pPr marL="5120500" indent="0">
              <a:buNone/>
              <a:defRPr sz="2560" b="1"/>
            </a:lvl8pPr>
            <a:lvl9pPr marL="5851998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1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8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8" y="1184913"/>
            <a:ext cx="7406640" cy="584835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2560"/>
            </a:lvl1pPr>
            <a:lvl2pPr marL="731499" indent="0">
              <a:buNone/>
              <a:defRPr sz="2240"/>
            </a:lvl2pPr>
            <a:lvl3pPr marL="1463001" indent="0">
              <a:buNone/>
              <a:defRPr sz="1920"/>
            </a:lvl3pPr>
            <a:lvl4pPr marL="2194500" indent="0">
              <a:buNone/>
              <a:defRPr sz="1600"/>
            </a:lvl4pPr>
            <a:lvl5pPr marL="2925999" indent="0">
              <a:buNone/>
              <a:defRPr sz="1600"/>
            </a:lvl5pPr>
            <a:lvl6pPr marL="3657498" indent="0">
              <a:buNone/>
              <a:defRPr sz="1600"/>
            </a:lvl6pPr>
            <a:lvl7pPr marL="4389001" indent="0">
              <a:buNone/>
              <a:defRPr sz="1600"/>
            </a:lvl7pPr>
            <a:lvl8pPr marL="5120500" indent="0">
              <a:buNone/>
              <a:defRPr sz="1600"/>
            </a:lvl8pPr>
            <a:lvl9pPr marL="5851998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4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8" y="1184913"/>
            <a:ext cx="7406640" cy="584835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499" indent="0">
              <a:buNone/>
              <a:defRPr sz="4480"/>
            </a:lvl2pPr>
            <a:lvl3pPr marL="1463001" indent="0">
              <a:buNone/>
              <a:defRPr sz="3840"/>
            </a:lvl3pPr>
            <a:lvl4pPr marL="2194500" indent="0">
              <a:buNone/>
              <a:defRPr sz="3200"/>
            </a:lvl4pPr>
            <a:lvl5pPr marL="2925999" indent="0">
              <a:buNone/>
              <a:defRPr sz="3200"/>
            </a:lvl5pPr>
            <a:lvl6pPr marL="3657498" indent="0">
              <a:buNone/>
              <a:defRPr sz="3200"/>
            </a:lvl6pPr>
            <a:lvl7pPr marL="4389001" indent="0">
              <a:buNone/>
              <a:defRPr sz="3200"/>
            </a:lvl7pPr>
            <a:lvl8pPr marL="5120500" indent="0">
              <a:buNone/>
              <a:defRPr sz="3200"/>
            </a:lvl8pPr>
            <a:lvl9pPr marL="5851998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2560"/>
            </a:lvl1pPr>
            <a:lvl2pPr marL="731499" indent="0">
              <a:buNone/>
              <a:defRPr sz="2240"/>
            </a:lvl2pPr>
            <a:lvl3pPr marL="1463001" indent="0">
              <a:buNone/>
              <a:defRPr sz="1920"/>
            </a:lvl3pPr>
            <a:lvl4pPr marL="2194500" indent="0">
              <a:buNone/>
              <a:defRPr sz="1600"/>
            </a:lvl4pPr>
            <a:lvl5pPr marL="2925999" indent="0">
              <a:buNone/>
              <a:defRPr sz="1600"/>
            </a:lvl5pPr>
            <a:lvl6pPr marL="3657498" indent="0">
              <a:buNone/>
              <a:defRPr sz="1600"/>
            </a:lvl6pPr>
            <a:lvl7pPr marL="4389001" indent="0">
              <a:buNone/>
              <a:defRPr sz="1600"/>
            </a:lvl7pPr>
            <a:lvl8pPr marL="5120500" indent="0">
              <a:buNone/>
              <a:defRPr sz="1600"/>
            </a:lvl8pPr>
            <a:lvl9pPr marL="5851998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3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3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3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3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3001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50" indent="-365750" algn="l" defTabSz="1463001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49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50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249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750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250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749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248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749" indent="-365750" algn="l" defTabSz="1463001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499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01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00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5999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498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001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500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1998" algn="l" defTabSz="1463001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AD12ED-6483-8242-99BA-6FEBB62CF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31750"/>
            <a:ext cx="145034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54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94A6F7-54ED-7847-99EF-2B7689272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31750"/>
            <a:ext cx="145034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6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9E22D6F-A65C-734B-A60B-643FDB526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31750"/>
            <a:ext cx="145034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584371"/>
      </p:ext>
    </p:extLst>
  </p:cSld>
  <p:clrMapOvr>
    <a:masterClrMapping/>
  </p:clrMapOvr>
</p:sld>
</file>

<file path=ppt/theme/theme1.xml><?xml version="1.0" encoding="utf-8"?>
<a:theme xmlns:a="http://schemas.openxmlformats.org/drawingml/2006/main" name="no text box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 text box" id="{647AD0AC-BF71-E341-BD86-3A81CF4D4E13}" vid="{6C183357-584C-564E-954E-C301F84872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 text box</Template>
  <TotalTime>160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no text box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2019-11-12T11:59:38Z</dcterms:created>
  <dcterms:modified xsi:type="dcterms:W3CDTF">2020-03-31T22:25:13Z</dcterms:modified>
</cp:coreProperties>
</file>